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4" r:id="rId36"/>
    <p:sldId id="295" r:id="rId37"/>
    <p:sldId id="296" r:id="rId38"/>
    <p:sldId id="297" r:id="rId39"/>
    <p:sldId id="291" r:id="rId40"/>
    <p:sldId id="292" r:id="rId41"/>
    <p:sldId id="293" r:id="rId42"/>
    <p:sldId id="298" r:id="rId43"/>
    <p:sldId id="299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00" r:id="rId57"/>
    <p:sldId id="301" r:id="rId58"/>
    <p:sldId id="315" r:id="rId59"/>
    <p:sldId id="318" r:id="rId60"/>
    <p:sldId id="316" r:id="rId61"/>
    <p:sldId id="317" r:id="rId62"/>
    <p:sldId id="302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83" r:id="rId102"/>
    <p:sldId id="384" r:id="rId103"/>
    <p:sldId id="385" r:id="rId104"/>
    <p:sldId id="38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7" r:id="rId113"/>
    <p:sldId id="366" r:id="rId114"/>
    <p:sldId id="364" r:id="rId115"/>
    <p:sldId id="365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C1D9-4ACE-0B6A-30A1-9EF06D42F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077BA-27B7-79C0-252B-A290CA816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1142C-9014-DBE6-7FE1-89CB08AF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9BD28-3782-B814-492A-221ACAB3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E888E-E51D-02DC-D6A0-3DDDCB40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3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5530-DF07-9AE3-86F7-497BD942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1298A-E293-54EE-9FAD-B03DC307B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7F6ED-D918-E48D-3F67-A43C6DDE1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8119-9BDF-0BEA-F838-5CC7375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FE281-E87A-2D79-98F1-BAA868A8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8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090539-8D42-5D57-9D49-C08100F1F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25052-BB15-0793-A54F-B3CBF1E90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30CEE-5143-7AB2-5CAE-C56FC9148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5706D-0F1A-2E9F-08EA-0F372FCA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A661-4411-EDCF-A996-35388D95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8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05F6D-A372-8FFA-CCEA-B16C539C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82D7-CAC7-C75E-D758-2DA421926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B4067-123E-2555-A9E0-C5AE552B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50AB0-9499-EDF4-AE47-B1B3CBC0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236AF-D9DD-E681-C94C-A6F3F356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6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90A1-485D-C2BC-1220-646D3A1C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5F15F-50BB-3B1B-0CB7-4F6925AA8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CCCA7-FFC5-6E17-4A81-A5927B37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135A6-82C5-FD53-3130-648AFEA0C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47473-AF81-D46F-961B-04BEE0DF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9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CBC0-83C2-E260-8BBE-D61BAAB0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6F23-470C-CBC3-F5B1-C68C40C93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A7699-5AC8-0541-6CA6-9687FBB6C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EB6CF-2039-6326-1A40-FF419C6F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CB66F-2C64-C009-C506-5EEFED16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4F391-66EB-2862-EDDC-C5F42E9E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9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1C07-FB7C-EA45-4470-4274F281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F74D8-B3A2-5FC5-8C93-9E23D895D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B76C3-8D0E-D1E7-AFA8-B61662E95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0AF4BE-12DF-209A-2665-72FD78F80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6DE97-C755-7269-22A0-514DE059F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42039-CD9A-1E29-4519-7F8C3C74B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7198-6046-0F65-953F-51BF80C9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43807D-BA41-4816-E5F6-948F4E6B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96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D4E5-92D4-9CFE-63C9-C2938B3E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04B65-C3C4-B88F-94EA-22769A8F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6B603-61A3-F2A4-581D-2186893C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EFFA0-2857-F62A-9399-AA8433B4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22CBC-924E-6ADD-39C7-82D93DEA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CA0C6A-3EBF-332B-738A-A38C33CE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BEB3A-F3EA-1981-B495-F195E080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13AA-A593-0F1F-9717-CBF7CF70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3BF8D-62FA-4941-7ACB-C3E0D4A4A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77272-BF1F-A72C-35ED-E9F47029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011EE-049A-2363-87A5-350EB6FE2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67DB1-AF24-3510-94C1-5FB31EC0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C049D-5EDC-ABAC-3383-8EAA1346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2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7AAD-D8A5-3A2C-3F62-A376EBA8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A064C-CA03-3DD2-B7CF-A5768811B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A9B71-545C-2F22-7E4D-2DF8794A8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D9782-26B6-29FD-C62A-B87AAAF7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7D146-F400-216C-424A-A684FD07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53199-C016-9742-8A30-2D528AD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5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938C9-F71C-92CF-C32F-AF9CADC7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CBD48-8D9B-AC39-19FE-3C1E6D66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9270-F733-B3B6-804C-1DD436FED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76C4A0-97BD-4FB6-ACA7-8999E49102B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98063-6399-4AA8-8E2A-664F61BDA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B0DE4-994C-0712-CF7D-CC8F0F59F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18CC38-56B6-4202-89C3-43E9BA0C3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0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6C7B-FBC5-8FFB-4505-2B467DC5C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99649-E752-FB7E-9094-0055C3DAC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1428A-0A35-D6C6-F609-233B10FB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33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0036-8222-2A75-AFA2-BC72F4DC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F727-D93E-C4D6-B72B-2D7DE74DF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F0A1A-8CF3-245F-1257-4BA469776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953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45C9-3FC2-B3D1-E46F-DBDF8384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D509C-6B3C-B145-D222-EA45032E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FF53A-69E1-9BA5-504E-044B6525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58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13F2-928F-8B3C-C8CD-65C18B4B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A6380-25A7-F8E3-E851-79FF6659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C0735-10D6-2286-8282-3140DCF9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255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5BA4-5D42-1377-1A70-7BA4AE5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5D87-7DC7-050A-0FE7-0A486CEC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9218E-47EC-90ED-19B1-6CBE3A01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707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AE55-C71F-1AAD-E978-A80EAFF1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73E0-1572-2DFC-B333-62F5C1DA1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504D8-7920-191D-9F21-ECDDED38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515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303C-AF62-A5A5-29FD-B6E7421F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B6750-1B29-664E-52C7-2F345EC8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B801D-C45D-7F4E-7FE3-7C33490D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E8EE6-747C-3BDF-CFEE-EF07D408E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540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DBB3-ADC3-4D29-8300-1C4D2674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3FEA-C456-A3BC-C888-04805683B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C4A69-DA39-6269-6941-D251FDD6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076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6678-96E7-4153-DF57-19A7E7DC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77-3E50-C1FE-D353-A1B3FF464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DE1EB-E353-BD3F-3CC6-2289CC5F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334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0613-32C5-D5A2-F871-E3CC4F0C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84D4D-F4FF-A25B-C99C-EC0336B06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CB3D8-AF54-21E9-9AA9-AA8355CB2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052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43CDE-D8F7-9C40-9002-02D1979A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298B3-1CB5-B5E9-EA65-0C64512E7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8FB15-4CE9-D0A8-EB75-E4447F369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258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B282F-05F0-CD24-4F5F-5B85B0E7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256B6-CCA0-0217-0149-633015424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00D2C-6D03-551A-62E9-E1980E52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9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FC7C-C750-2C90-A415-E2CAB098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D417-7976-2469-7E09-B0C804D5B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36C10-835F-75C1-AC19-72E91FED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668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F3C0-8266-3139-7822-E3507B2B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9C15-8236-6B7D-30E1-1D73DE4AB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9FC0-079F-F6E4-E669-474F6431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73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953B-6D6B-0141-17BB-6CEA738A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6B965-48C7-A595-DD9C-2711BA69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6F869-FB8D-C1F3-D7F0-4163E1DEA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774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A407-4C3D-529F-C514-F22C005C4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A1CE-6320-2861-0346-7AA56E19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31D5E-B79B-1B91-B54F-F1A5C02E6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E10AB-6A28-8E7F-5E74-6C3EA3B7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25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0E1E-4A8B-B7CC-3DC6-3E43863A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B100-A7C4-2B21-5914-A90C847A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238A-FD95-D3DE-336E-049F6CA79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399F-F164-8396-7D15-40A82536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36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FE52-A97A-CB51-10E5-C6679959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E6BD-45FF-D8CE-0B64-3F8E322BE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3730A-E48D-F7FB-40D3-B17F53E0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03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21EEF-FDC6-FA22-7238-65BD5413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FEE5-CE10-AEA8-0BA6-4F3D42F03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C5209-B8AC-7355-624F-BFC1CB0B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400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E337-B948-5861-27E4-FEE84EC4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A8D33-FAF1-228F-B16D-399E00ECF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7B74D-E8BC-C799-F59A-F0160EDB0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619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7BB3-700A-B74D-F727-E6781387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55BB-04C8-13E8-9C07-F9BA8C761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E655E-2026-C8A1-49BA-9AE52A96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778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DDC1-5479-B34B-96EF-59E5FF34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3E56-06A5-4907-DB23-297F8B672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7BAE-426D-F161-F28E-43FBAB514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412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289D-E1CA-D051-CDAD-B71B6D17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B4763-288F-C0F7-ACD9-6C2E91906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5BC16-F958-3C0B-B659-375882C3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1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7E75-67CC-D43A-34C6-81A1892F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3603E-567B-6AAE-09E1-B3F6091E0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5CF52-DFD4-758F-9241-76DBB705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256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E796-BE34-0C49-3EC2-24A95890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3D5B-EB9D-4926-DAC6-F4655B50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5EB48-A556-4065-97A7-1E6C60F9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44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C7DF-C589-4A44-A44E-F02E69D9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F31BC-CEB0-C950-053E-8EE3E2A9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F3D51-8905-5CBE-8975-E094BC1F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481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C715-7A22-C19C-B1C7-DDC3E1716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404D-F592-47AE-E47A-D3AE6423E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4BC42-2402-71C4-883B-C12D852B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651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5B6A-4EF5-DE32-ED5C-688E9EB4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BF73-2298-452C-DB71-DB69DD175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AD4D5-43FC-7E0F-6167-CAF223A4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172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6055-4504-DE66-93FA-2D6A5D7B9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00A30-23BB-17E7-533F-95CFC04FB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B52B8-8773-D858-DE93-3AD7836A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048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5678-BD07-D620-6E55-0CA538360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A39AC-AA72-B6DE-560B-1F2700C86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AF186-4A5B-98CB-05C9-8272C8A9F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063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C763-C71E-260E-5FD8-5CD6B463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9B20-3FA9-54D2-2651-94D04F077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11E23-32F9-2589-C7AC-3951C778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75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50DD-B7E0-7D92-3A95-A02E319A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969A7-CEBE-0D68-3A88-5E4EEEA03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E2BE1-D76F-F183-921F-9975F58A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27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70C9-8EE0-4817-5D03-67E78F76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715F4-DA16-5CD1-5EF1-AAC9873B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4280F-01FB-B8BD-7A04-CECD45525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416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7141-D7B9-A484-14AC-9FA08755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32B68-B1B4-67B8-69DE-D7B476189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7CBC4-851B-0027-7DF8-7B40EEBD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8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2133-7A2A-2A0A-1E5B-CB2D2F5D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81F7C-1692-6886-F067-9F5F0F9FA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678DC-B2BC-AA2F-BE91-A38ECBE6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6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4A32-8793-8D0B-2AA2-3404727E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1EEA4-AE81-C858-344C-F23987D29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AA2FB-9E69-AB9E-628C-A1A833DA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13D8-B8E7-28D0-CC1C-D5CF0350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3D8E2-B00D-C09B-7FF0-7EE5FEB6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81DCA-C9B3-FAB5-4558-BF2B04B3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4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6E47-92F3-3953-E363-297068AB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2915-BA70-19DA-2EFC-A76F69DB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B3BC6-1862-F7E3-58D0-54551FC0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56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D87E-948F-140F-9FB3-18E645C0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65548-F844-DDB5-D05B-8E252640B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C93EC-66BE-F746-34E5-3FF0931F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4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2B9-5478-CCC8-C0F7-84F6C249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889F0-A70A-8CB9-35F5-8D981BFE5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CCBE3-473D-482B-0242-79223724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17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EAE7-FF53-6D5B-1976-BB698F50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1B618-3D29-B0C8-F411-CF9552980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CB37E-D643-4B60-B5DB-2D6F3E65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9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CD4-3F46-6B92-1082-B5CD28A3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03207-4D07-40D4-A14C-A572D72BC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9D31C-7425-4CDF-B0FF-E3852A8D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7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1969-4A07-A2A6-A930-99569A645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2A32-B6CF-2EB2-F847-5B40269F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28363-1947-E45C-CB34-DD5347A7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28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518B-7FAB-25FA-D0DC-D41DEAF4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5999-0D73-3AA1-E4D4-3872382A6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A243E-F1D7-84B2-59C5-29A23CEE2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E87D-CD3B-D82A-7EB0-075A373E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31E6-9FFE-1E3A-7BD8-D7DE3141B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706AF-A10D-0FB9-7F5F-E0120061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1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AD3F-C23D-B988-01E6-B2D8CBA3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C29C-78A9-D644-5F6D-977DDB38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9C344-7424-7594-D568-FA6EE6D9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B3D5-8C2D-BC54-2D64-484EFA07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9E974-74F7-0531-023E-D23D8A4C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55965-CBD0-AE13-36A9-33061AB8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57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5FEF-D0B1-4ECB-0F36-74267DF1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5A7F-1A82-F21F-8A73-4AEEECB19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9DBB0-045F-6A5D-202E-3E50D66B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41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64E48-32CD-97F6-7B18-1646AF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3B28-AD6F-77A7-3609-6AA34CE57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939D2-7643-4E64-694A-12B7A4FC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2298-5CF4-E466-44F3-F417B815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23C-0AED-F66C-B6AE-B6CEEB4D6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53746-F10B-73F5-F9A8-8AFF9419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8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4DBE-AE92-DDB4-24AE-A3C620F7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64D01-A8E6-6CA3-0AB0-13FF73219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5DAA7-5784-32FE-37DA-EF714FD3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38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38EE-38F2-FC63-2F86-6D12C178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244AA-A4F3-78FF-1EFD-65718EE63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8FFD9-54D9-41E3-B189-7F2235B6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7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F645-9E99-E7D2-61C0-4A6569B9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41D8B-1DD8-CA98-2D90-FF19B756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48D23-98C0-45A4-9D78-8F6C6DE65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5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F8389-95EA-F48B-19CB-4E631F44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12AA5-66D5-7CBB-0888-5FEA2BCC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69772-2C8C-72D5-DB91-5025C013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9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8F24-E336-B11B-2E9F-ADAA0215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85B6-AC8E-0737-3273-2680B97DA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CE543-6B49-FE5C-43EB-2CCF60B9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88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5349-6676-A577-372F-E2E621EC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38EF8-D43E-4956-65FA-436174B9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1C2E-1C8A-7552-18A5-EBAFC720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41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25CB-5AA2-E708-B0E3-B9D38928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8F14-1587-589F-52F3-9906C50F8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048A8-CA51-F041-A0D2-5EBFAD260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61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C910-13F4-8B0E-9545-7D487645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858B-D308-AA1D-2620-32E754333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4C6F0-7CCE-B9CC-B94D-C0CD2D81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8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DCB4-B23B-CBF9-D1AF-C7DF6281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3E8-D931-0037-8576-E41C8F9C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559A6-CF9C-F1F2-154B-51222D6A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68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B03E-3B51-7894-8AC9-89F308F2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8E932-118A-3136-C900-F42DE0ED7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89F38-567E-0D0A-E54C-453094A0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82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6BF0-8522-4983-2C26-13A7E9B0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DAB69-5D89-FFA9-70C2-2B36FB629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5C630-FC81-B1A8-F704-77BF322B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3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1BA1-7E4D-11DF-C5BC-9FBDA9D9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79390-98D9-0A4D-E69D-E4282F4E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89EAF-012C-FA50-F3E7-C4730BDA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4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C834-211F-3928-07FD-1E9711E1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2C47-76A1-D1E6-7AE0-389E35BC8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7A9E3-E96D-6B6C-8420-CEF3A1DF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96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BE05-B7F0-99F9-70EA-124E5554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5D16-3CAB-2F31-8E2E-5ED4F585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1039C-9920-2BDB-61FB-907FD1941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3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5881-E141-B43C-BDA9-83EAD935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DA18-32C1-BF0A-FB03-8C102DE0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59565-C7CD-F90B-3F86-09463DB8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62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C54B-D744-FE4B-6CAB-67364A2B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D2CAC-93D8-C445-846D-455DC79A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9D9A1-68DE-4F0E-9F78-9BA6C796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26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93FC-5FB9-05E7-A789-3AE933A8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B7F6-828B-5854-453D-AB148D882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736CF-F406-5267-F472-1968F000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5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E94F-62F7-3C95-2AD5-2D143A5B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26B2D-EE38-E621-F570-DD688D26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6C15A-80D2-8331-81A1-1EA861F1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73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D8A3-B5E2-D8A1-D1C2-C5BEC522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2FA48-2E0B-2887-A639-5353E332A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700B9-EC92-249F-6336-0B4AC48F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86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94A6-7332-22A6-4632-96598FF9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17A9-74A2-C6A3-FB2E-8CC55F994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07C85-97C8-6669-8A8C-ABEE06D7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87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8E60-E847-57F9-538C-A6DB1EFD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AFCDC-9D29-B3B5-A82E-0692BE822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18716-7FA7-CE6D-1821-3A95D7B3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08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32D-DEB2-EF3B-AEB0-C878362D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AB03-0BE1-2DEB-7CE6-833FCCDAE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6CDB-54FA-9AA7-F326-8CEB1AF5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1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4115-C112-133D-47DF-52F9ADAE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EA3D-24E5-AA7A-703C-DB0A27B8D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EAC26-781F-D80A-2105-FEA46B23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10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D10E-6940-C235-8068-C68580A5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C6836-C8D6-810F-37AA-A63B877C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2CCA3-0D4A-1D8E-FF8C-F00135D96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9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18B0-2AEC-17BD-ED34-72FF7714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5156-2E2D-9599-A6C6-47B4C3CE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EA50D-70BB-6612-989B-06E32818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43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8B9B-6F83-DD21-ED38-7D802B97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D535-5613-539F-77DD-350B47A44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B5D8F-9D84-CB08-9240-47FBC8D1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50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98C5-935C-4FA1-BFE8-F9A49D22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F4DC7-889B-3D35-A981-033EC87E5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4C9B1-1C2B-D268-A96A-9DF0AF09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72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3D32-F6EE-7F6F-8B13-35768061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44AC7-2291-3B18-BFB3-D0EAB620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5B773-BC4A-465F-0BEE-8FC0C80B8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6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6B6D-D8C4-CFCF-893D-05B59E45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0D8F-EE90-F24D-3A57-F3BDD70F5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E377E-7CBA-343C-EF2B-4F4EAA96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67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2B8F-2BBA-427E-BDAE-FFD0C348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D8B2C-57FF-C5CF-87F3-1E839F886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A1A82-9A85-7D14-1F4A-6EF2D4E4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3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7758-E10D-95C4-4D56-96A20A9E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D9F3F-694A-7D5F-2A4C-BA0C50B64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EABB0-4763-5DE8-958B-3C463CD7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40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E068-1412-3715-B1C5-B7A7875F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1F60-4F81-6334-1851-8C7C3FCF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B3F8D-06B0-0D96-789E-AAAD28C53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08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A765-4DF0-0DB0-B1E5-18781E9D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86A3-66BF-76A5-FCB2-D32D38ED7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4FAB9-72C5-002D-3AB2-88AC7B92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62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5119-A188-4BE9-1D43-A9A4AB3C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72131-FA47-80DF-345A-9EC90BF00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83409-6542-AD01-446E-DF1D3BDD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46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697C-7B18-5170-6F51-5D6FCE447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32CB-993F-B539-9F75-1D43BCF4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35A8-98C6-3701-4330-826BA7247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ACE6F-5F01-CFE1-D056-73313DD7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18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6F55-CF4F-D574-B5B2-FF8A9959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DD34C-30A6-7C99-3920-63D43DBDC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D649B-44E4-2C1E-8837-75DC3CB4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432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FDC7-B63D-2DF6-B1DE-D2643729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07CB-F4A0-CB00-3FE3-65ADA45A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C3745-8C07-C2E5-7B6B-D50FFB0C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80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C8F9-22B1-CFB6-BBDC-15B1E229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21D1-BE2D-6FA1-460B-ECF62529F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CE8F7-7860-DAF8-9222-256C9A17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41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2F00-3B8A-63F0-D8BD-6122D3EE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7FB47-0ADD-8FC6-6C60-550FB8523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0AA5B-65F8-1E84-A9C0-DEEBA187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00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93EA-2503-F7D2-7420-7A978F40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5C0EE-0DE0-9B82-7094-CF0726F9B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B549C-CCDF-B7AE-EA83-21BDD20B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41BED-5477-5A45-B1CC-361D67FDB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38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CE46-E545-DE24-A3C3-CE950D83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EB50A-68B9-B710-5FB9-E2AE3FA24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4A27F-BA58-3830-B7C9-C0BD5598C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3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397C-295E-376E-7EA3-E75483DD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5450F-2B9C-D6DF-B9A2-5E6AC0E79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8059D-769D-2A12-8F78-7E436645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13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3707-A716-885E-6AED-D5930C83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47F77-B9D6-A29D-BE6F-B997DF714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7C24C-2EBD-AC60-231B-00254C7F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449E9-EB6B-5848-0B41-ADDD63BE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88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B8AD-33D4-FFC9-58A9-5588B636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CD500-DE4E-5664-9382-7B3311E34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CDDAA-24DA-CCDB-6187-73D359AA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73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2B7D-2B5D-1E87-947B-E9F62F3D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B788-9A76-6363-C630-B529724C3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6B932-51DA-5944-C7FE-9B7F1A24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73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605C-77F3-5A4F-27D7-23016161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836F-7618-FDCF-D2B0-6B6CBAECC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F3022-0752-3B15-4FF2-87FCBEFC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5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E16D-6D91-3825-D9C5-1ADFBD17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4149-F47D-9B07-46D4-6E838F02D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4843A-1CC4-E38F-8475-025A625D2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80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0FD7-98DC-52CA-E431-90C04187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A65E9-771D-9085-0E68-6524DC40C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9C12C-78BE-747E-CBEE-817FB866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1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50A9-A547-0502-E51A-3D6675FD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D309-984E-DB41-3B4D-CEA562CB5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20EF8-7AC9-F48D-7F31-F5362B1A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095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075A-C1D0-8EBB-D667-A34EE66D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9C2D7-BBF2-F85C-A14F-79851208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F58DA-B63E-0AD5-5259-40C6B810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4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ABFD-00F4-E526-A4CB-9BA708DE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0FB81-A3A4-695F-2919-0F1F933E6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74B79-CED0-7CE2-A2BE-E7662F0B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06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0DCA-7989-A86E-1516-9BDD04CA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7219F-B003-1D3D-3B1C-B76646D0C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31F3F-F72B-9D35-6BCA-05DAE86F2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59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5178-C3DD-9482-9AC5-E2260EE8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3904-4049-042F-5921-FEE3AE54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7F140-DE6A-3A22-2139-CA516D35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695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5BCE-4843-C4F9-9B90-2E9B5F52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ABF8-F12D-C9C2-0DB4-3FA5315CD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4912B-FA8C-2A48-5376-9B34BA73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10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18C5-BE2A-0CCC-745F-C255A12A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A784C-A5FF-2AC1-6242-BEAD314C7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0637F-69A7-F130-9438-27E6EC4D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61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9BE4-8FA6-B791-C7B9-BD0C420B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322B6-6534-16C9-0532-17CCA009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B8A67-AEF9-9118-6320-5454163EB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280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F947-A358-5673-99DE-80C251C1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57244-15BA-42BA-2FC9-978B28A45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0EBD8-14D0-0952-C8DA-5BFDCD9D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A506-A6CC-677D-F22A-FD3AB33B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35D0D-323D-4275-7236-4AB813FF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55B7B-240B-B72A-E751-4039A6A5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65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DB92-DCC1-FFB5-E1C5-FD933AD4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4FDC-A4F2-D37E-CBAF-D950E15F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57A60-898C-3DE8-0E12-CFE12424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274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9A4A-505E-6FE7-C81F-2096753D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AD96-87AA-D36E-0075-836C9483C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DCD38-8EF6-2A3A-655C-C30A83DD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539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94D05-86D9-53FE-813C-A4C8A700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7C14-B1CE-B215-740B-4034F6C97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D3B26-37F3-F4E3-4EF8-6072BCBDD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737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D9F6-C32B-05D2-53DB-AAE62C19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80F05-4F6C-3BD2-3910-07C84C6A0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535D-6581-A30B-D25E-E528CB75E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286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91E6-8618-81AC-95BB-E00FBE6B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CEB65-343D-FAA3-5FB3-DEE053538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9B23F-3B2C-AC8E-CC6F-86ECD802E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F85BDD-71A0-A0D7-A17C-3A195387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46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CB4C-EF05-6858-3A82-DF22A86C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49C7-D7C3-3966-3D39-1674918CD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7D637-4C18-8062-453D-4256C6FEB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519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75A5-F21C-FEBD-2839-C918156E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729CD-8B07-F1E7-78AA-767BA08E2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4836D-A4CC-6FF4-0A13-7F403EAB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335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321E-BB1C-13AA-D355-67370DD7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19144-9F18-7F67-1006-3C7EC9C35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42400-9BF9-5DE7-720D-FB1AD0C4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77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53FB4-3DA6-17A8-4E6C-67DA824A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5EA7F-02A3-E694-13B8-35B51C91C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B958F-91F4-6097-5CEF-471859969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59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C595-66E5-DE91-7A75-EB59ABA2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301C2-1C88-C467-913F-818D05B4A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44315-3B17-4601-BD0B-96492A99F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4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8823-5309-7179-4C7B-9A084574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6D01-A045-51A3-7FF4-EC3845AEB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1E340-E5A1-E0C6-F5ED-17D39AC15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821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E1CD-71FD-3E69-B561-7B9DA78A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964E3-AC14-CC0B-0819-2177DC5F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DF14C-A04C-96C4-5C1D-EBF56B84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89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D8F-2162-C937-D805-8D590606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3665E-F082-1096-60FD-14E793049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42373-A6A5-AFEF-AFEF-B4FE93890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501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33FD-3565-025B-79A4-863762BF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839D5-E587-C70E-43A7-764AC5304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4FBFE-7762-DFD1-8CD2-537223CC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294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DDAA-1F05-8B2D-6C6A-2F90E284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25914-D4DA-4EBC-CA8E-9A6F58AF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48AC0-750D-0CBD-D674-08AF6E7D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31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BFC5-8251-E725-A867-69980804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A8484-1EB9-E54A-55E0-4AFDED3C0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4322B-37A7-70B0-1B7E-A3DE8B6C5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035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C17A6-8514-2C9C-9FD9-BBA3D27D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6CEA-A720-B004-789B-B36417E3C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A27B5-3113-BB5C-4577-B62B576D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344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AA9E-0158-592A-E036-C186E722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AD6F-E12C-2D5D-146C-9E5B5728C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801A0-B9CF-06E9-37E2-7B40A559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7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F848-0D9B-2746-50C1-ADF7BDBD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4BD8F-5D19-78B5-3774-71DC3925C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7C87B-0D52-3236-2678-9C8BEBBF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312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3986-5241-59AE-B8FF-9B34B7FC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E3FB8-F049-B473-B9E4-5645E48CB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C082-4A34-67A4-6E87-249CE8B8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858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87A3-5126-54C2-E503-19D105B6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30D5-CC94-9359-D801-D374D98F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9BD8-F5FA-7E77-E87A-56697A5AD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64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</TotalTime>
  <Words>0</Words>
  <Application>Microsoft Office PowerPoint</Application>
  <PresentationFormat>Widescreen</PresentationFormat>
  <Paragraphs>0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zeeshan gillani</dc:creator>
  <cp:lastModifiedBy>zeeshan gillani</cp:lastModifiedBy>
  <cp:revision>5</cp:revision>
  <dcterms:created xsi:type="dcterms:W3CDTF">2024-12-10T05:24:57Z</dcterms:created>
  <dcterms:modified xsi:type="dcterms:W3CDTF">2024-12-12T04:57:02Z</dcterms:modified>
</cp:coreProperties>
</file>